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91" r:id="rId3"/>
    <p:sldId id="306" r:id="rId4"/>
    <p:sldId id="307" r:id="rId5"/>
    <p:sldId id="308" r:id="rId6"/>
    <p:sldId id="309" r:id="rId7"/>
    <p:sldId id="310" r:id="rId8"/>
    <p:sldId id="311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03" r:id="rId17"/>
    <p:sldId id="312" r:id="rId18"/>
    <p:sldId id="258" r:id="rId1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E6F9C-627F-441E-B287-1444204BE351}" type="datetimeFigureOut">
              <a:rPr lang="nl-NL" smtClean="0"/>
              <a:t>2-12-2019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CE25C-A58A-490B-816D-3965FB16A2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7184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2-12-2019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2-12-2019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331640" y="908720"/>
            <a:ext cx="6768752" cy="2088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683568" y="3356992"/>
            <a:ext cx="8460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Bedrijfseconomie – LG33</a:t>
            </a:r>
            <a:endParaRPr lang="nl-NL" sz="3200" b="1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2.3.1 Product (150 woorden)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Welke producten en diensten ga je precies aanbieden?</a:t>
            </a:r>
          </a:p>
          <a:p>
            <a:pPr marL="0" indent="0">
              <a:buNone/>
            </a:pPr>
            <a:r>
              <a:rPr lang="nl-NL" dirty="0" smtClean="0"/>
              <a:t>- Soort menukaart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Wat heb je daarvoor nodig?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Wil je dit in de toekomst nog veranderen/uitbreiden?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8437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2.3.2 Presentatie (100)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Hoe ziet je bedrijf eruit?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- Van buiten?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- Van binnen?</a:t>
            </a:r>
          </a:p>
          <a:p>
            <a:pPr marL="0" indent="0">
              <a:buNone/>
            </a:pPr>
            <a:r>
              <a:rPr lang="nl-NL" dirty="0" smtClean="0"/>
              <a:t>Huisstijl (logo, website, Facebook, visitekaartjes)</a:t>
            </a:r>
          </a:p>
          <a:p>
            <a:pPr marL="0" indent="0">
              <a:buNone/>
            </a:pPr>
            <a:r>
              <a:rPr lang="nl-NL" dirty="0" smtClean="0"/>
              <a:t>Bedrijfskleding</a:t>
            </a:r>
          </a:p>
          <a:p>
            <a:pPr marL="0" indent="0">
              <a:buNone/>
            </a:pPr>
            <a:r>
              <a:rPr lang="nl-NL" dirty="0" smtClean="0"/>
              <a:t>Belettering</a:t>
            </a:r>
          </a:p>
          <a:p>
            <a:pPr marL="0" indent="0">
              <a:buNone/>
            </a:pPr>
            <a:r>
              <a:rPr lang="nl-NL" dirty="0" smtClean="0"/>
              <a:t>Gedrag personeel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08538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2.3.3 Plaats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Waar zit het bedrijf?</a:t>
            </a:r>
          </a:p>
          <a:p>
            <a:pPr marL="0" indent="0">
              <a:buNone/>
            </a:pPr>
            <a:r>
              <a:rPr lang="nl-NL" dirty="0" smtClean="0"/>
              <a:t>Waarom daar?</a:t>
            </a:r>
          </a:p>
          <a:p>
            <a:pPr marL="0" indent="0">
              <a:buNone/>
            </a:pPr>
            <a:r>
              <a:rPr lang="nl-NL" dirty="0" smtClean="0"/>
              <a:t>Bereikbaarheid?</a:t>
            </a:r>
          </a:p>
          <a:p>
            <a:pPr marL="0" indent="0">
              <a:buNone/>
            </a:pPr>
            <a:r>
              <a:rPr lang="nl-NL" dirty="0" smtClean="0"/>
              <a:t>Eisen en wensen aan de locatie?</a:t>
            </a:r>
          </a:p>
          <a:p>
            <a:pPr marL="0" indent="0">
              <a:buNone/>
            </a:pPr>
            <a:r>
              <a:rPr lang="nl-NL" dirty="0" smtClean="0"/>
              <a:t>- verbouwingen</a:t>
            </a:r>
          </a:p>
          <a:p>
            <a:pPr marL="0" indent="0">
              <a:buNone/>
            </a:pPr>
            <a:r>
              <a:rPr lang="nl-NL" dirty="0" smtClean="0"/>
              <a:t>Distributie?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- Klanten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- Leveranciers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67765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2.3.4 Personeel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Taakverdeling</a:t>
            </a:r>
          </a:p>
          <a:p>
            <a:r>
              <a:rPr lang="nl-NL" dirty="0" smtClean="0"/>
              <a:t>Uitbesteden</a:t>
            </a:r>
          </a:p>
          <a:p>
            <a:r>
              <a:rPr lang="nl-NL" dirty="0" smtClean="0"/>
              <a:t>Eigenschappen</a:t>
            </a:r>
          </a:p>
          <a:p>
            <a:r>
              <a:rPr lang="nl-NL" dirty="0" smtClean="0"/>
              <a:t>Toekomst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62665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2.3.5 </a:t>
            </a:r>
            <a:br>
              <a:rPr lang="nl-NL" dirty="0" smtClean="0"/>
            </a:br>
            <a:r>
              <a:rPr lang="nl-NL" dirty="0" smtClean="0"/>
              <a:t>Prijs (beleid)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Hoe zet je jezelf in de markt?</a:t>
            </a:r>
          </a:p>
          <a:p>
            <a:pPr>
              <a:buFontTx/>
              <a:buChar char="-"/>
            </a:pPr>
            <a:r>
              <a:rPr lang="nl-NL" dirty="0" smtClean="0"/>
              <a:t>Kostprijs</a:t>
            </a:r>
          </a:p>
          <a:p>
            <a:pPr>
              <a:buFontTx/>
              <a:buChar char="-"/>
            </a:pPr>
            <a:r>
              <a:rPr lang="nl-NL" dirty="0" smtClean="0"/>
              <a:t>Concurrentie</a:t>
            </a:r>
          </a:p>
          <a:p>
            <a:pPr>
              <a:buFontTx/>
              <a:buChar char="-"/>
            </a:pPr>
            <a:r>
              <a:rPr lang="nl-NL" dirty="0" smtClean="0"/>
              <a:t>Wat wil een klant betalen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Waar ga je geld voor vragen?</a:t>
            </a:r>
          </a:p>
          <a:p>
            <a:pPr>
              <a:buFontTx/>
              <a:buChar char="-"/>
            </a:pPr>
            <a:r>
              <a:rPr lang="nl-NL" dirty="0" smtClean="0"/>
              <a:t>Tarief?</a:t>
            </a:r>
          </a:p>
          <a:p>
            <a:pPr>
              <a:buFontTx/>
              <a:buChar char="-"/>
            </a:pPr>
            <a:r>
              <a:rPr lang="nl-NL" dirty="0" smtClean="0"/>
              <a:t>Winst op producten?</a:t>
            </a:r>
          </a:p>
        </p:txBody>
      </p:sp>
    </p:spTree>
    <p:extLst>
      <p:ext uri="{BB962C8B-B14F-4D97-AF65-F5344CB8AC3E}">
        <p14:creationId xmlns:p14="http://schemas.microsoft.com/office/powerpoint/2010/main" val="59675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2.3.6 Promotie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 wil je je bedrijf gaan promoten?</a:t>
            </a:r>
          </a:p>
          <a:p>
            <a:pPr lvl="1"/>
            <a:r>
              <a:rPr lang="nl-NL" dirty="0" smtClean="0"/>
              <a:t>Waar precies </a:t>
            </a:r>
            <a:r>
              <a:rPr lang="nl-NL" dirty="0" smtClean="0">
                <a:sym typeface="Wingdings" panose="05000000000000000000" pitchFamily="2" charset="2"/>
              </a:rPr>
              <a:t> koppel met doelgroep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Waarom gaat dat werken?</a:t>
            </a:r>
            <a:endParaRPr lang="nl-NL" dirty="0" smtClean="0"/>
          </a:p>
          <a:p>
            <a:pPr lvl="1"/>
            <a:r>
              <a:rPr lang="nl-NL" dirty="0" smtClean="0"/>
              <a:t>Kosten</a:t>
            </a:r>
          </a:p>
          <a:p>
            <a:pPr lvl="1"/>
            <a:r>
              <a:rPr lang="nl-NL" dirty="0" smtClean="0"/>
              <a:t>Wie verantwoordelijk</a:t>
            </a:r>
          </a:p>
          <a:p>
            <a:pPr lvl="1"/>
            <a:r>
              <a:rPr lang="nl-NL" dirty="0" smtClean="0"/>
              <a:t>Tijd</a:t>
            </a:r>
          </a:p>
          <a:p>
            <a:r>
              <a:rPr lang="nl-NL" dirty="0" smtClean="0"/>
              <a:t>Promotieplanning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631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 de slag!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579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02265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 de slag!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Welkom!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Vorige week</a:t>
            </a:r>
          </a:p>
          <a:p>
            <a:pPr>
              <a:buFontTx/>
              <a:buChar char="-"/>
            </a:pPr>
            <a:r>
              <a:rPr lang="nl-NL" dirty="0" smtClean="0"/>
              <a:t>Begonnen aan hoofdstuk 2</a:t>
            </a:r>
          </a:p>
          <a:p>
            <a:pPr>
              <a:buFontTx/>
              <a:buChar char="-"/>
            </a:pPr>
            <a:r>
              <a:rPr lang="nl-NL" dirty="0" smtClean="0"/>
              <a:t>Presentaties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Vandaag </a:t>
            </a:r>
          </a:p>
          <a:p>
            <a:pPr>
              <a:buFontTx/>
              <a:buChar char="-"/>
            </a:pPr>
            <a:r>
              <a:rPr lang="nl-NL" dirty="0" smtClean="0"/>
              <a:t>Tips uit de verslagen</a:t>
            </a:r>
          </a:p>
          <a:p>
            <a:pPr>
              <a:buFontTx/>
              <a:buChar char="-"/>
            </a:pPr>
            <a:r>
              <a:rPr lang="nl-NL" dirty="0" smtClean="0"/>
              <a:t>Het gaat heel langzaam vooruit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12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 uit de mail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Maak een CV: iedereen.</a:t>
            </a:r>
          </a:p>
          <a:p>
            <a:pPr lvl="1"/>
            <a:r>
              <a:rPr lang="nl-NL" dirty="0" smtClean="0"/>
              <a:t>Weten jullie hoe dat eruit ziet?</a:t>
            </a:r>
          </a:p>
          <a:p>
            <a:r>
              <a:rPr lang="nl-NL" dirty="0" smtClean="0"/>
              <a:t>Noem bronnen!</a:t>
            </a:r>
          </a:p>
          <a:p>
            <a:pPr lvl="1"/>
            <a:r>
              <a:rPr lang="nl-NL" dirty="0" smtClean="0"/>
              <a:t>Waaruit blijkt dat het klopt wat jullie zeggen.</a:t>
            </a:r>
          </a:p>
          <a:p>
            <a:r>
              <a:rPr lang="nl-NL" dirty="0" smtClean="0"/>
              <a:t>Schrijf je eigen verhaal</a:t>
            </a:r>
          </a:p>
          <a:p>
            <a:pPr lvl="1"/>
            <a:r>
              <a:rPr lang="nl-NL" dirty="0" smtClean="0"/>
              <a:t>Uitgebreid</a:t>
            </a:r>
          </a:p>
          <a:p>
            <a:pPr lvl="1"/>
            <a:r>
              <a:rPr lang="nl-NL" dirty="0" smtClean="0"/>
              <a:t>In eigen woorden</a:t>
            </a:r>
          </a:p>
          <a:p>
            <a:pPr lvl="1"/>
            <a:r>
              <a:rPr lang="nl-NL" dirty="0" smtClean="0"/>
              <a:t>Zonder taalfouten</a:t>
            </a:r>
            <a:r>
              <a:rPr lang="nl-NL" dirty="0" smtClean="0"/>
              <a:t>.</a:t>
            </a:r>
          </a:p>
          <a:p>
            <a:pPr lvl="1"/>
            <a:r>
              <a:rPr lang="nl-NL" dirty="0" smtClean="0"/>
              <a:t>Geen vraag-antwoord</a:t>
            </a:r>
          </a:p>
          <a:p>
            <a:r>
              <a:rPr lang="nl-NL" dirty="0" smtClean="0"/>
              <a:t>Doelen: SMART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3825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2 De markt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2.1 marktonderzoek.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Waar wil je achter komen?</a:t>
            </a:r>
          </a:p>
          <a:p>
            <a:pPr>
              <a:buFontTx/>
              <a:buChar char="-"/>
            </a:pPr>
            <a:r>
              <a:rPr lang="nl-NL" dirty="0" smtClean="0"/>
              <a:t>Welke vragen ga je stellen?</a:t>
            </a:r>
          </a:p>
          <a:p>
            <a:pPr>
              <a:buFontTx/>
              <a:buChar char="-"/>
            </a:pPr>
            <a:r>
              <a:rPr lang="nl-NL" dirty="0" smtClean="0"/>
              <a:t>Aan wie?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07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Veldonderzoek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15616" y="1196752"/>
            <a:ext cx="7571184" cy="49294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Wat ga je potentiële klanten vragen?</a:t>
            </a:r>
          </a:p>
          <a:p>
            <a:pPr marL="0" indent="0">
              <a:buNone/>
            </a:pPr>
            <a:r>
              <a:rPr lang="nl-NL" dirty="0" smtClean="0"/>
              <a:t>Antwoorden waar je iets mee kunt</a:t>
            </a:r>
          </a:p>
          <a:p>
            <a:pPr marL="0" indent="0">
              <a:buNone/>
            </a:pPr>
            <a:r>
              <a:rPr lang="nl-NL" dirty="0" smtClean="0"/>
              <a:t>Open of gesloten vragen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Hoe oud bent u?</a:t>
            </a:r>
          </a:p>
          <a:p>
            <a:pPr>
              <a:buFontTx/>
              <a:buChar char="-"/>
            </a:pPr>
            <a:r>
              <a:rPr lang="nl-NL" dirty="0" smtClean="0"/>
              <a:t>Hoe vaak vraagt u een loonwerker om diensten uit te voeren?</a:t>
            </a:r>
          </a:p>
          <a:p>
            <a:pPr lvl="1">
              <a:buFontTx/>
              <a:buChar char="-"/>
            </a:pPr>
            <a:r>
              <a:rPr lang="nl-NL" dirty="0" smtClean="0"/>
              <a:t>Nooit</a:t>
            </a:r>
          </a:p>
          <a:p>
            <a:pPr lvl="1">
              <a:buFontTx/>
              <a:buChar char="-"/>
            </a:pPr>
            <a:r>
              <a:rPr lang="nl-NL" dirty="0" smtClean="0"/>
              <a:t>0-1 x per jaar</a:t>
            </a:r>
          </a:p>
          <a:p>
            <a:pPr lvl="1">
              <a:buFontTx/>
              <a:buChar char="-"/>
            </a:pPr>
            <a:r>
              <a:rPr lang="nl-NL" dirty="0" smtClean="0"/>
              <a:t>2-6 x per jaar</a:t>
            </a:r>
          </a:p>
          <a:p>
            <a:pPr lvl="1">
              <a:buFontTx/>
              <a:buChar char="-"/>
            </a:pPr>
            <a:r>
              <a:rPr lang="nl-NL" dirty="0"/>
              <a:t>7</a:t>
            </a:r>
            <a:r>
              <a:rPr lang="nl-NL" dirty="0" smtClean="0"/>
              <a:t>-12 x per jaar</a:t>
            </a:r>
          </a:p>
          <a:p>
            <a:pPr lvl="1">
              <a:buFontTx/>
              <a:buChar char="-"/>
            </a:pPr>
            <a:r>
              <a:rPr lang="nl-NL" dirty="0" smtClean="0"/>
              <a:t>13 of meer keer per jaar</a:t>
            </a:r>
          </a:p>
        </p:txBody>
      </p:sp>
    </p:spTree>
    <p:extLst>
      <p:ext uri="{BB962C8B-B14F-4D97-AF65-F5344CB8AC3E}">
        <p14:creationId xmlns:p14="http://schemas.microsoft.com/office/powerpoint/2010/main" val="123751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Bureauonderzoek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Vragen waar je zelf (achter je bureau antwoord op kunt vinden)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Hoeveel loonwerkers doen wat jij ook doet?</a:t>
            </a:r>
          </a:p>
          <a:p>
            <a:r>
              <a:rPr lang="nl-NL" dirty="0" smtClean="0"/>
              <a:t>Waar zitten mijn concurrenten en wie zijn dat?</a:t>
            </a:r>
          </a:p>
          <a:p>
            <a:r>
              <a:rPr lang="nl-NL" dirty="0" smtClean="0"/>
              <a:t>Wat zijn trends in mijn sector?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498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2: de markt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2.1 marktonderzoek (150 woorden exclusief bijlage)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15 vragen veldonderzoek</a:t>
            </a:r>
          </a:p>
          <a:p>
            <a:pPr>
              <a:buFontTx/>
              <a:buChar char="-"/>
            </a:pPr>
            <a:r>
              <a:rPr lang="nl-NL" dirty="0" smtClean="0"/>
              <a:t>5 vragen bureauonderzoek</a:t>
            </a:r>
          </a:p>
          <a:p>
            <a:pPr>
              <a:buFontTx/>
              <a:buChar char="-"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De enquête in de bijlage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>
              <a:buFontTx/>
              <a:buChar char="-"/>
            </a:pPr>
            <a:r>
              <a:rPr lang="nl-NL" dirty="0"/>
              <a:t>2</a:t>
            </a:r>
            <a:r>
              <a:rPr lang="nl-NL" dirty="0" smtClean="0"/>
              <a:t> Artikelen over een trend + samenvatting/conclusies in eigen woorden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971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2.2 Doelgroep (150)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Doelgroep(en) bepalen</a:t>
            </a:r>
          </a:p>
          <a:p>
            <a:pPr lvl="1"/>
            <a:r>
              <a:rPr lang="nl-NL" dirty="0" smtClean="0"/>
              <a:t>Hoofddoelgroep</a:t>
            </a:r>
          </a:p>
          <a:p>
            <a:pPr lvl="1"/>
            <a:r>
              <a:rPr lang="nl-NL" dirty="0" smtClean="0"/>
              <a:t>Subdoelgroepen</a:t>
            </a:r>
          </a:p>
          <a:p>
            <a:r>
              <a:rPr lang="nl-NL" dirty="0" smtClean="0"/>
              <a:t>Doelgroep analyseren</a:t>
            </a:r>
          </a:p>
          <a:p>
            <a:pPr lvl="1"/>
            <a:r>
              <a:rPr lang="nl-NL" dirty="0" smtClean="0"/>
              <a:t>Wat kun je allemaal zeggen over jullie doelgroepen. Per doelgroep.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4810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2.3 Bedrijfsformule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Product</a:t>
            </a:r>
          </a:p>
          <a:p>
            <a:pPr marL="0" indent="0">
              <a:buNone/>
            </a:pPr>
            <a:r>
              <a:rPr lang="nl-NL" dirty="0" smtClean="0"/>
              <a:t>Presentatie</a:t>
            </a:r>
          </a:p>
          <a:p>
            <a:pPr marL="0" indent="0">
              <a:buNone/>
            </a:pPr>
            <a:r>
              <a:rPr lang="nl-NL" dirty="0" smtClean="0"/>
              <a:t>Plaats</a:t>
            </a:r>
          </a:p>
          <a:p>
            <a:pPr marL="0" indent="0">
              <a:buNone/>
            </a:pPr>
            <a:r>
              <a:rPr lang="nl-NL" dirty="0" smtClean="0"/>
              <a:t>Personeel</a:t>
            </a:r>
          </a:p>
          <a:p>
            <a:pPr marL="0" indent="0">
              <a:buNone/>
            </a:pPr>
            <a:r>
              <a:rPr lang="nl-NL" dirty="0" smtClean="0"/>
              <a:t>Prijs</a:t>
            </a:r>
          </a:p>
          <a:p>
            <a:pPr marL="0" indent="0">
              <a:buNone/>
            </a:pPr>
            <a:r>
              <a:rPr lang="nl-NL" dirty="0" smtClean="0"/>
              <a:t>Promotie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4691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383</Words>
  <Application>Microsoft Office PowerPoint</Application>
  <PresentationFormat>Diavoorstelling (4:3)</PresentationFormat>
  <Paragraphs>114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Kantoorthema</vt:lpstr>
      <vt:lpstr>PowerPoint-presentatie</vt:lpstr>
      <vt:lpstr>Welkom!</vt:lpstr>
      <vt:lpstr>Tips uit de mail</vt:lpstr>
      <vt:lpstr>Hoofdstuk 2 De markt</vt:lpstr>
      <vt:lpstr>Veldonderzoek</vt:lpstr>
      <vt:lpstr>Bureauonderzoek</vt:lpstr>
      <vt:lpstr>Hoofdstuk 2: de markt</vt:lpstr>
      <vt:lpstr>2.2 Doelgroep (150)</vt:lpstr>
      <vt:lpstr>2.3 Bedrijfsformule</vt:lpstr>
      <vt:lpstr>2.3.1 Product (150 woorden)</vt:lpstr>
      <vt:lpstr>2.3.2 Presentatie (100)</vt:lpstr>
      <vt:lpstr>2.3.3 Plaats </vt:lpstr>
      <vt:lpstr>2.3.4 Personeel </vt:lpstr>
      <vt:lpstr>2.3.5  Prijs (beleid) </vt:lpstr>
      <vt:lpstr>2.3.6 Promotie </vt:lpstr>
      <vt:lpstr>Aan de slag!</vt:lpstr>
      <vt:lpstr>PowerPoint-presentatie</vt:lpstr>
      <vt:lpstr>Aan de slag!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36</cp:revision>
  <dcterms:created xsi:type="dcterms:W3CDTF">2013-11-15T15:05:42Z</dcterms:created>
  <dcterms:modified xsi:type="dcterms:W3CDTF">2019-12-02T14:05:40Z</dcterms:modified>
</cp:coreProperties>
</file>